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404"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0617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4153433"/>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04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03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оңтүстік-батысқа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kk-KZ" sz="1100" b="1" dirty="0">
                <a:solidFill>
                  <a:srgbClr val="000000"/>
                </a:solidFill>
                <a:latin typeface="Times New Roman" panose="02020603050405020304" pitchFamily="18" charset="0"/>
                <a:cs typeface="Times New Roman" panose="02020603050405020304" pitchFamily="18" charset="0"/>
              </a:rPr>
              <a:t>05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04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05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31654</TotalTime>
  <Words>565</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4291</cp:revision>
  <cp:lastPrinted>2021-07-01T07:38:07Z</cp:lastPrinted>
  <dcterms:created xsi:type="dcterms:W3CDTF">2018-03-27T06:03:00Z</dcterms:created>
  <dcterms:modified xsi:type="dcterms:W3CDTF">2026-05-03T06:49:34Z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